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62" r:id="rId4"/>
    <p:sldId id="261" r:id="rId5"/>
    <p:sldId id="259" r:id="rId6"/>
    <p:sldId id="257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37"/>
  </p:normalViewPr>
  <p:slideViewPr>
    <p:cSldViewPr snapToGrid="0" snapToObjects="1">
      <p:cViewPr varScale="1">
        <p:scale>
          <a:sx n="101" d="100"/>
          <a:sy n="101" d="100"/>
        </p:scale>
        <p:origin x="18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54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64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8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89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22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18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06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43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8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36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8566-7618-8847-8F0A-42475231100F}" type="datetimeFigureOut">
              <a:rPr lang="it-IT" smtClean="0"/>
              <a:t>15/07/21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37E9F-7A14-B44D-BB8D-3FCE34BC95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28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lbero, cielo, esterni, pianta&#10;&#10;Descrizione generata automaticamente">
            <a:extLst>
              <a:ext uri="{FF2B5EF4-FFF2-40B4-BE49-F238E27FC236}">
                <a16:creationId xmlns:a16="http://schemas.microsoft.com/office/drawing/2014/main" id="{7B31B5FB-7DA1-FA46-8256-E2DABCE92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77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7965EB-B65B-7B48-BD14-10289EAA5498}"/>
              </a:ext>
            </a:extLst>
          </p:cNvPr>
          <p:cNvSpPr txBox="1"/>
          <p:nvPr/>
        </p:nvSpPr>
        <p:spPr>
          <a:xfrm>
            <a:off x="6493880" y="3221601"/>
            <a:ext cx="286664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Chalkboard" panose="03050602040202020205" pitchFamily="66" charset="77"/>
              </a:rPr>
              <a:t>GIUGNO 2021</a:t>
            </a:r>
          </a:p>
        </p:txBody>
      </p:sp>
    </p:spTree>
    <p:extLst>
      <p:ext uri="{BB962C8B-B14F-4D97-AF65-F5344CB8AC3E}">
        <p14:creationId xmlns:p14="http://schemas.microsoft.com/office/powerpoint/2010/main" val="287847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5C3AE5B-7962-3D4E-AE74-8473418A8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6" r="1" b="14477"/>
          <a:stretch/>
        </p:blipFill>
        <p:spPr>
          <a:xfrm>
            <a:off x="143314" y="166533"/>
            <a:ext cx="5855954" cy="317660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FC8C312-7C42-BC40-9D36-A5704ED06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21"/>
          <a:stretch/>
        </p:blipFill>
        <p:spPr>
          <a:xfrm rot="5400000">
            <a:off x="5990735" y="313306"/>
            <a:ext cx="3160653" cy="28671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C7C894F-6F6C-DA41-8CD1-519EE1325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2" r="1" b="21883"/>
          <a:stretch/>
        </p:blipFill>
        <p:spPr>
          <a:xfrm rot="10800000">
            <a:off x="143314" y="3509670"/>
            <a:ext cx="5855954" cy="318179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39F8DDF-6A9F-BC46-B62E-DA818CEBE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691"/>
          <a:stretch/>
        </p:blipFill>
        <p:spPr>
          <a:xfrm rot="5400000">
            <a:off x="5978698" y="3665551"/>
            <a:ext cx="3184727" cy="286710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E4ABCB-CA7A-1A4D-B22F-84CE56669F46}"/>
              </a:ext>
            </a:extLst>
          </p:cNvPr>
          <p:cNvSpPr txBox="1"/>
          <p:nvPr/>
        </p:nvSpPr>
        <p:spPr>
          <a:xfrm>
            <a:off x="370576" y="2957854"/>
            <a:ext cx="53975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halkboard" panose="03050602040202020205" pitchFamily="66" charset="77"/>
              </a:rPr>
              <a:t>CAMBIAMO COLORE COME I CAMALEONTI!</a:t>
            </a:r>
          </a:p>
        </p:txBody>
      </p:sp>
    </p:spTree>
    <p:extLst>
      <p:ext uri="{BB962C8B-B14F-4D97-AF65-F5344CB8AC3E}">
        <p14:creationId xmlns:p14="http://schemas.microsoft.com/office/powerpoint/2010/main" val="82701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8C8FF5-8754-4D41-AEF6-0524931DB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9683" y="2955234"/>
            <a:ext cx="3246400" cy="43285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B9078E0-FA5C-1C4E-8C29-0F0BAAE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67132" y="3276766"/>
            <a:ext cx="2970800" cy="39610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E0095FE-43B2-5146-8BDD-2B6FC472F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5300"/>
            <a:ext cx="3961067" cy="2970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ACF7E1C-8D76-DC42-A0F5-086758256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17" y="115300"/>
            <a:ext cx="4328533" cy="32464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F7E620-2A13-F341-BC4D-629FDC44F641}"/>
              </a:ext>
            </a:extLst>
          </p:cNvPr>
          <p:cNvSpPr txBox="1"/>
          <p:nvPr/>
        </p:nvSpPr>
        <p:spPr>
          <a:xfrm>
            <a:off x="4571998" y="3086100"/>
            <a:ext cx="396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halkboard" panose="03050602040202020205" pitchFamily="66" charset="77"/>
              </a:rPr>
              <a:t>I NOSTRI BACHI DA SETA SONO DIVENTATI BIANCHE FARFALLE!</a:t>
            </a:r>
          </a:p>
        </p:txBody>
      </p:sp>
    </p:spTree>
    <p:extLst>
      <p:ext uri="{BB962C8B-B14F-4D97-AF65-F5344CB8AC3E}">
        <p14:creationId xmlns:p14="http://schemas.microsoft.com/office/powerpoint/2010/main" val="3143581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7CA76A-0B5F-CB42-BAE4-FEA5216E4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65" b="12692"/>
          <a:stretch/>
        </p:blipFill>
        <p:spPr>
          <a:xfrm rot="5400000">
            <a:off x="-52869" y="517613"/>
            <a:ext cx="4140203" cy="35010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A97D8D3-E9B0-8844-84FD-75D7F545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367" y="149291"/>
            <a:ext cx="4842933" cy="3632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B150BDC-AAB6-9043-BF39-C958DB416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771" r="3966"/>
          <a:stretch/>
        </p:blipFill>
        <p:spPr>
          <a:xfrm>
            <a:off x="4193968" y="4578775"/>
            <a:ext cx="4683332" cy="19834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44D48A-A23D-B04A-A0DB-78AAEC4799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00" r="5346"/>
          <a:stretch/>
        </p:blipFill>
        <p:spPr>
          <a:xfrm>
            <a:off x="266700" y="4589853"/>
            <a:ext cx="3501067" cy="19613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BAFC75-51FD-E94A-ABCC-4C83DD6D2699}"/>
              </a:ext>
            </a:extLst>
          </p:cNvPr>
          <p:cNvSpPr txBox="1"/>
          <p:nvPr/>
        </p:nvSpPr>
        <p:spPr>
          <a:xfrm>
            <a:off x="4034367" y="3911600"/>
            <a:ext cx="4842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halkboard" panose="03050602040202020205" pitchFamily="66" charset="77"/>
              </a:rPr>
              <a:t>IN GITA AL PARCO DELLE RISORGIVE!</a:t>
            </a:r>
          </a:p>
        </p:txBody>
      </p:sp>
    </p:spTree>
    <p:extLst>
      <p:ext uri="{BB962C8B-B14F-4D97-AF65-F5344CB8AC3E}">
        <p14:creationId xmlns:p14="http://schemas.microsoft.com/office/powerpoint/2010/main" val="355397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4DB8246F-2724-4146-A7DF-A8A5D24C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4" r="-3" b="-3"/>
          <a:stretch/>
        </p:blipFill>
        <p:spPr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Immagine 4" descr="Immagine che contiene persona, robot da cucina&#10;&#10;Descrizione generata automaticamente">
            <a:extLst>
              <a:ext uri="{FF2B5EF4-FFF2-40B4-BE49-F238E27FC236}">
                <a16:creationId xmlns:a16="http://schemas.microsoft.com/office/drawing/2014/main" id="{80AC1DE8-EA94-BC49-8B3B-B161A7809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99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Immagine 6" descr="Immagine che contiene persona, interni, mano&#10;&#10;Descrizione generata automaticamente">
            <a:extLst>
              <a:ext uri="{FF2B5EF4-FFF2-40B4-BE49-F238E27FC236}">
                <a16:creationId xmlns:a16="http://schemas.microsoft.com/office/drawing/2014/main" id="{605C6790-5008-B84A-BD00-6EF9F2A4A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42" b="19981"/>
          <a:stretch/>
        </p:blipFill>
        <p:spPr>
          <a:xfrm>
            <a:off x="20" y="4316255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90D054-C1AA-0B48-8E24-AC4CA4D3467C}"/>
              </a:ext>
            </a:extLst>
          </p:cNvPr>
          <p:cNvSpPr txBox="1"/>
          <p:nvPr/>
        </p:nvSpPr>
        <p:spPr>
          <a:xfrm>
            <a:off x="4859337" y="4466926"/>
            <a:ext cx="4129361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CUORI DI CARTA RICILATA DA PIANTARE PER AVERE DEGLI SPLENDIDI FIORI!</a:t>
            </a:r>
          </a:p>
        </p:txBody>
      </p:sp>
    </p:spTree>
    <p:extLst>
      <p:ext uri="{BB962C8B-B14F-4D97-AF65-F5344CB8AC3E}">
        <p14:creationId xmlns:p14="http://schemas.microsoft.com/office/powerpoint/2010/main" val="235462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218B80C2-9811-3D40-9EEB-831D491EE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0" r="32303" b="-1"/>
          <a:stretch/>
        </p:blipFill>
        <p:spPr>
          <a:xfrm>
            <a:off x="4632324" y="10"/>
            <a:ext cx="451167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Immagine 8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id="{343D5553-069A-2A46-828B-6FC3FA9CE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77" r="1772" b="-1"/>
          <a:stretch/>
        </p:blipFill>
        <p:spPr>
          <a:xfrm>
            <a:off x="20" y="4069976"/>
            <a:ext cx="2651478" cy="2788023"/>
          </a:xfrm>
          <a:prstGeom prst="rect">
            <a:avLst/>
          </a:prstGeom>
        </p:spPr>
      </p:pic>
      <p:pic>
        <p:nvPicPr>
          <p:cNvPr id="11" name="Immagine 10" descr="Immagine che contiene esterni, persona, ragazzo&#10;&#10;Descrizione generata automaticamente">
            <a:extLst>
              <a:ext uri="{FF2B5EF4-FFF2-40B4-BE49-F238E27FC236}">
                <a16:creationId xmlns:a16="http://schemas.microsoft.com/office/drawing/2014/main" id="{C4C95180-F9C0-4C42-826E-F69669448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72" r="26753" b="-1"/>
          <a:stretch/>
        </p:blipFill>
        <p:spPr>
          <a:xfrm>
            <a:off x="2772149" y="3257176"/>
            <a:ext cx="3591820" cy="3600824"/>
          </a:xfrm>
          <a:prstGeom prst="rect">
            <a:avLst/>
          </a:prstGeom>
        </p:spPr>
      </p:pic>
      <p:pic>
        <p:nvPicPr>
          <p:cNvPr id="13" name="Immagine 1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DECB6D48-F5B2-B443-9112-69305FE5A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05" r="18048" b="-1"/>
          <a:stretch/>
        </p:blipFill>
        <p:spPr>
          <a:xfrm>
            <a:off x="20" y="10"/>
            <a:ext cx="451165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Immagine 4" descr="Immagine che contiene persona, esterni, ragazza, piccolo&#10;&#10;Descrizione generata automaticamente">
            <a:extLst>
              <a:ext uri="{FF2B5EF4-FFF2-40B4-BE49-F238E27FC236}">
                <a16:creationId xmlns:a16="http://schemas.microsoft.com/office/drawing/2014/main" id="{CAB38B06-9FA7-6148-898C-1FF79C4E62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97" r="28209" b="-1"/>
          <a:stretch/>
        </p:blipFill>
        <p:spPr>
          <a:xfrm>
            <a:off x="6484620" y="4069976"/>
            <a:ext cx="2659380" cy="278802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801DBF5-B7E6-1548-BD73-CB0FE6C50001}"/>
              </a:ext>
            </a:extLst>
          </p:cNvPr>
          <p:cNvSpPr txBox="1"/>
          <p:nvPr/>
        </p:nvSpPr>
        <p:spPr>
          <a:xfrm>
            <a:off x="2711824" y="2737912"/>
            <a:ext cx="36521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halkboard" panose="03050602040202020205" pitchFamily="66" charset="77"/>
              </a:rPr>
              <a:t>CI PREPARIAMO ALL’ESTATE…</a:t>
            </a:r>
          </a:p>
        </p:txBody>
      </p:sp>
    </p:spTree>
    <p:extLst>
      <p:ext uri="{BB962C8B-B14F-4D97-AF65-F5344CB8AC3E}">
        <p14:creationId xmlns:p14="http://schemas.microsoft.com/office/powerpoint/2010/main" val="1479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8E90B5-DE63-E74E-86B3-FC59AAE117C9}"/>
              </a:ext>
            </a:extLst>
          </p:cNvPr>
          <p:cNvSpPr txBox="1"/>
          <p:nvPr/>
        </p:nvSpPr>
        <p:spPr>
          <a:xfrm>
            <a:off x="941295" y="5279511"/>
            <a:ext cx="7261411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Chalkboard" panose="03050602040202020205" pitchFamily="66" charset="77"/>
                <a:ea typeface="+mj-ea"/>
                <a:cs typeface="+mj-cs"/>
              </a:rPr>
              <a:t>BUONE VACANZE!</a:t>
            </a:r>
          </a:p>
        </p:txBody>
      </p:sp>
      <p:pic>
        <p:nvPicPr>
          <p:cNvPr id="3" name="Immagine 2" descr="Immagine che contiene pavimento, parete, persona, interni&#10;&#10;Descrizione generata automaticamente">
            <a:extLst>
              <a:ext uri="{FF2B5EF4-FFF2-40B4-BE49-F238E27FC236}">
                <a16:creationId xmlns:a16="http://schemas.microsoft.com/office/drawing/2014/main" id="{570151B4-7625-694C-9386-8514EF21F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66"/>
          <a:stretch/>
        </p:blipFill>
        <p:spPr>
          <a:xfrm>
            <a:off x="20" y="10"/>
            <a:ext cx="9143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00565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44</Words>
  <Application>Microsoft Macintosh PowerPoint</Application>
  <PresentationFormat>Presentazione su schermo (4:3)</PresentationFormat>
  <Paragraphs>7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Chalkboard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Guglielmi Ilaria</dc:creator>
  <cp:lastModifiedBy>Guglielmi Ilaria</cp:lastModifiedBy>
  <cp:revision>5</cp:revision>
  <dcterms:created xsi:type="dcterms:W3CDTF">2021-06-29T12:28:46Z</dcterms:created>
  <dcterms:modified xsi:type="dcterms:W3CDTF">2021-07-15T05:45:48Z</dcterms:modified>
</cp:coreProperties>
</file>